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97" r:id="rId6"/>
    <p:sldId id="299" r:id="rId7"/>
    <p:sldId id="300" r:id="rId8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FE8DC8-C26D-E421-A25D-C9D1CD9EB29E}" v="62" dt="2025-09-19T11:42:12.5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–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becca Oakenfull-McLaren" userId="S::rebecca.oakenfull-mclaren@fife.gov.uk::064901b3-b497-48d8-8d08-5c006b4e23d7" providerId="AD" clId="Web-{16EE1DA9-6BA5-2471-E8D6-375637A26C93}"/>
    <pc:docChg chg="addSld modSld sldOrd">
      <pc:chgData name="Rebecca Oakenfull-McLaren" userId="S::rebecca.oakenfull-mclaren@fife.gov.uk::064901b3-b497-48d8-8d08-5c006b4e23d7" providerId="AD" clId="Web-{16EE1DA9-6BA5-2471-E8D6-375637A26C93}" dt="2025-09-10T13:37:04.955" v="942" actId="20577"/>
      <pc:docMkLst>
        <pc:docMk/>
      </pc:docMkLst>
      <pc:sldChg chg="addSp delSp modSp mod setBg">
        <pc:chgData name="Rebecca Oakenfull-McLaren" userId="S::rebecca.oakenfull-mclaren@fife.gov.uk::064901b3-b497-48d8-8d08-5c006b4e23d7" providerId="AD" clId="Web-{16EE1DA9-6BA5-2471-E8D6-375637A26C93}" dt="2025-09-10T13:20:33.371" v="21"/>
        <pc:sldMkLst>
          <pc:docMk/>
          <pc:sldMk cId="109857222" sldId="256"/>
        </pc:sldMkLst>
        <pc:spChg chg="mod">
          <ac:chgData name="Rebecca Oakenfull-McLaren" userId="S::rebecca.oakenfull-mclaren@fife.gov.uk::064901b3-b497-48d8-8d08-5c006b4e23d7" providerId="AD" clId="Web-{16EE1DA9-6BA5-2471-E8D6-375637A26C93}" dt="2025-09-10T13:20:03.416" v="20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Rebecca Oakenfull-McLaren" userId="S::rebecca.oakenfull-mclaren@fife.gov.uk::064901b3-b497-48d8-8d08-5c006b4e23d7" providerId="AD" clId="Web-{16EE1DA9-6BA5-2471-E8D6-375637A26C93}" dt="2025-09-10T13:20:03.416" v="20"/>
          <ac:spMkLst>
            <pc:docMk/>
            <pc:sldMk cId="109857222" sldId="256"/>
            <ac:spMk id="3" creationId="{00000000-0000-0000-0000-000000000000}"/>
          </ac:spMkLst>
        </pc:spChg>
        <pc:spChg chg="add">
          <ac:chgData name="Rebecca Oakenfull-McLaren" userId="S::rebecca.oakenfull-mclaren@fife.gov.uk::064901b3-b497-48d8-8d08-5c006b4e23d7" providerId="AD" clId="Web-{16EE1DA9-6BA5-2471-E8D6-375637A26C93}" dt="2025-09-10T13:20:03.416" v="20"/>
          <ac:spMkLst>
            <pc:docMk/>
            <pc:sldMk cId="109857222" sldId="256"/>
            <ac:spMk id="34" creationId="{91F55C5D-1648-4BE3-932D-8CADBF3F6736}"/>
          </ac:spMkLst>
        </pc:spChg>
        <pc:spChg chg="add">
          <ac:chgData name="Rebecca Oakenfull-McLaren" userId="S::rebecca.oakenfull-mclaren@fife.gov.uk::064901b3-b497-48d8-8d08-5c006b4e23d7" providerId="AD" clId="Web-{16EE1DA9-6BA5-2471-E8D6-375637A26C93}" dt="2025-09-10T13:20:03.416" v="20"/>
          <ac:spMkLst>
            <pc:docMk/>
            <pc:sldMk cId="109857222" sldId="256"/>
            <ac:spMk id="36" creationId="{A38E1331-B5A6-44BE-BF4E-EE6C2FD2A242}"/>
          </ac:spMkLst>
        </pc:spChg>
        <pc:picChg chg="add mod ord">
          <ac:chgData name="Rebecca Oakenfull-McLaren" userId="S::rebecca.oakenfull-mclaren@fife.gov.uk::064901b3-b497-48d8-8d08-5c006b4e23d7" providerId="AD" clId="Web-{16EE1DA9-6BA5-2471-E8D6-375637A26C93}" dt="2025-09-10T13:20:03.416" v="20"/>
          <ac:picMkLst>
            <pc:docMk/>
            <pc:sldMk cId="109857222" sldId="256"/>
            <ac:picMk id="4" creationId="{21459B1C-8B6E-A4E2-E80D-8241D7365070}"/>
          </ac:picMkLst>
        </pc:picChg>
        <pc:picChg chg="add mod ord">
          <ac:chgData name="Rebecca Oakenfull-McLaren" userId="S::rebecca.oakenfull-mclaren@fife.gov.uk::064901b3-b497-48d8-8d08-5c006b4e23d7" providerId="AD" clId="Web-{16EE1DA9-6BA5-2471-E8D6-375637A26C93}" dt="2025-09-10T13:20:03.416" v="20"/>
          <ac:picMkLst>
            <pc:docMk/>
            <pc:sldMk cId="109857222" sldId="256"/>
            <ac:picMk id="5" creationId="{404FDA7D-B204-0DDD-54FB-6F2B1C790E62}"/>
          </ac:picMkLst>
        </pc:picChg>
        <pc:picChg chg="add mod">
          <ac:chgData name="Rebecca Oakenfull-McLaren" userId="S::rebecca.oakenfull-mclaren@fife.gov.uk::064901b3-b497-48d8-8d08-5c006b4e23d7" providerId="AD" clId="Web-{16EE1DA9-6BA5-2471-E8D6-375637A26C93}" dt="2025-09-10T13:20:03.416" v="20"/>
          <ac:picMkLst>
            <pc:docMk/>
            <pc:sldMk cId="109857222" sldId="256"/>
            <ac:picMk id="6" creationId="{20A9D3E0-599F-E068-4B93-AA6A641FE361}"/>
          </ac:picMkLst>
        </pc:picChg>
        <pc:picChg chg="add mod ord">
          <ac:chgData name="Rebecca Oakenfull-McLaren" userId="S::rebecca.oakenfull-mclaren@fife.gov.uk::064901b3-b497-48d8-8d08-5c006b4e23d7" providerId="AD" clId="Web-{16EE1DA9-6BA5-2471-E8D6-375637A26C93}" dt="2025-09-10T13:20:03.416" v="20"/>
          <ac:picMkLst>
            <pc:docMk/>
            <pc:sldMk cId="109857222" sldId="256"/>
            <ac:picMk id="7" creationId="{7F485572-F531-FD91-40F7-A07BABBC46AB}"/>
          </ac:picMkLst>
        </pc:picChg>
      </pc:sldChg>
      <pc:sldChg chg="addSp delSp modSp new mod setBg">
        <pc:chgData name="Rebecca Oakenfull-McLaren" userId="S::rebecca.oakenfull-mclaren@fife.gov.uk::064901b3-b497-48d8-8d08-5c006b4e23d7" providerId="AD" clId="Web-{16EE1DA9-6BA5-2471-E8D6-375637A26C93}" dt="2025-09-10T13:30:43.144" v="740"/>
        <pc:sldMkLst>
          <pc:docMk/>
          <pc:sldMk cId="429259187" sldId="257"/>
        </pc:sldMkLst>
        <pc:spChg chg="mod">
          <ac:chgData name="Rebecca Oakenfull-McLaren" userId="S::rebecca.oakenfull-mclaren@fife.gov.uk::064901b3-b497-48d8-8d08-5c006b4e23d7" providerId="AD" clId="Web-{16EE1DA9-6BA5-2471-E8D6-375637A26C93}" dt="2025-09-10T13:26:15.509" v="51"/>
          <ac:spMkLst>
            <pc:docMk/>
            <pc:sldMk cId="429259187" sldId="257"/>
            <ac:spMk id="2" creationId="{EBA30D1E-A1D9-DCBE-F0A3-29E501927E85}"/>
          </ac:spMkLst>
        </pc:spChg>
        <pc:spChg chg="add">
          <ac:chgData name="Rebecca Oakenfull-McLaren" userId="S::rebecca.oakenfull-mclaren@fife.gov.uk::064901b3-b497-48d8-8d08-5c006b4e23d7" providerId="AD" clId="Web-{16EE1DA9-6BA5-2471-E8D6-375637A26C93}" dt="2025-09-10T13:26:15.509" v="51"/>
          <ac:spMkLst>
            <pc:docMk/>
            <pc:sldMk cId="429259187" sldId="257"/>
            <ac:spMk id="29" creationId="{F13C74B1-5B17-4795-BED0-7140497B445A}"/>
          </ac:spMkLst>
        </pc:spChg>
        <pc:spChg chg="add">
          <ac:chgData name="Rebecca Oakenfull-McLaren" userId="S::rebecca.oakenfull-mclaren@fife.gov.uk::064901b3-b497-48d8-8d08-5c006b4e23d7" providerId="AD" clId="Web-{16EE1DA9-6BA5-2471-E8D6-375637A26C93}" dt="2025-09-10T13:26:15.509" v="51"/>
          <ac:spMkLst>
            <pc:docMk/>
            <pc:sldMk cId="429259187" sldId="257"/>
            <ac:spMk id="31" creationId="{D4974D33-8DC5-464E-8C6D-BE58F0669C17}"/>
          </ac:spMkLst>
        </pc:spChg>
        <pc:graphicFrameChg chg="add mod ord modGraphic">
          <ac:chgData name="Rebecca Oakenfull-McLaren" userId="S::rebecca.oakenfull-mclaren@fife.gov.uk::064901b3-b497-48d8-8d08-5c006b4e23d7" providerId="AD" clId="Web-{16EE1DA9-6BA5-2471-E8D6-375637A26C93}" dt="2025-09-10T13:26:15.509" v="51"/>
          <ac:graphicFrameMkLst>
            <pc:docMk/>
            <pc:sldMk cId="429259187" sldId="257"/>
            <ac:graphicFrameMk id="20" creationId="{0BE06341-A6A9-9DEA-8FA5-4607CA48A5B8}"/>
          </ac:graphicFrameMkLst>
        </pc:graphicFrameChg>
        <pc:picChg chg="add mod">
          <ac:chgData name="Rebecca Oakenfull-McLaren" userId="S::rebecca.oakenfull-mclaren@fife.gov.uk::064901b3-b497-48d8-8d08-5c006b4e23d7" providerId="AD" clId="Web-{16EE1DA9-6BA5-2471-E8D6-375637A26C93}" dt="2025-09-10T13:26:15.509" v="51"/>
          <ac:picMkLst>
            <pc:docMk/>
            <pc:sldMk cId="429259187" sldId="257"/>
            <ac:picMk id="24" creationId="{FD1F0C5F-6B55-8B40-B626-99719377EC01}"/>
          </ac:picMkLst>
        </pc:picChg>
      </pc:sldChg>
      <pc:sldChg chg="addSp delSp modSp new mod ord setBg">
        <pc:chgData name="Rebecca Oakenfull-McLaren" userId="S::rebecca.oakenfull-mclaren@fife.gov.uk::064901b3-b497-48d8-8d08-5c006b4e23d7" providerId="AD" clId="Web-{16EE1DA9-6BA5-2471-E8D6-375637A26C93}" dt="2025-09-10T13:30:47.160" v="741"/>
        <pc:sldMkLst>
          <pc:docMk/>
          <pc:sldMk cId="3839670757" sldId="258"/>
        </pc:sldMkLst>
        <pc:spChg chg="mod">
          <ac:chgData name="Rebecca Oakenfull-McLaren" userId="S::rebecca.oakenfull-mclaren@fife.gov.uk::064901b3-b497-48d8-8d08-5c006b4e23d7" providerId="AD" clId="Web-{16EE1DA9-6BA5-2471-E8D6-375637A26C93}" dt="2025-09-10T13:26:45.307" v="84" actId="20577"/>
          <ac:spMkLst>
            <pc:docMk/>
            <pc:sldMk cId="3839670757" sldId="258"/>
            <ac:spMk id="2" creationId="{980CFBD2-CDE8-5B70-C2FD-3D1D5C7C33E5}"/>
          </ac:spMkLst>
        </pc:spChg>
        <pc:graphicFrameChg chg="add mod ord modGraphic">
          <ac:chgData name="Rebecca Oakenfull-McLaren" userId="S::rebecca.oakenfull-mclaren@fife.gov.uk::064901b3-b497-48d8-8d08-5c006b4e23d7" providerId="AD" clId="Web-{16EE1DA9-6BA5-2471-E8D6-375637A26C93}" dt="2025-09-10T13:30:30.940" v="739" actId="1076"/>
          <ac:graphicFrameMkLst>
            <pc:docMk/>
            <pc:sldMk cId="3839670757" sldId="258"/>
            <ac:graphicFrameMk id="4" creationId="{4B158E3E-3181-0CCB-634D-352F27C9B58D}"/>
          </ac:graphicFrameMkLst>
        </pc:graphicFrameChg>
      </pc:sldChg>
      <pc:sldChg chg="addSp modSp new mod setBg">
        <pc:chgData name="Rebecca Oakenfull-McLaren" userId="S::rebecca.oakenfull-mclaren@fife.gov.uk::064901b3-b497-48d8-8d08-5c006b4e23d7" providerId="AD" clId="Web-{16EE1DA9-6BA5-2471-E8D6-375637A26C93}" dt="2025-09-10T13:33:20.900" v="898"/>
        <pc:sldMkLst>
          <pc:docMk/>
          <pc:sldMk cId="893616276" sldId="259"/>
        </pc:sldMkLst>
        <pc:spChg chg="mod">
          <ac:chgData name="Rebecca Oakenfull-McLaren" userId="S::rebecca.oakenfull-mclaren@fife.gov.uk::064901b3-b497-48d8-8d08-5c006b4e23d7" providerId="AD" clId="Web-{16EE1DA9-6BA5-2471-E8D6-375637A26C93}" dt="2025-09-10T13:32:51.242" v="892"/>
          <ac:spMkLst>
            <pc:docMk/>
            <pc:sldMk cId="893616276" sldId="259"/>
            <ac:spMk id="2" creationId="{5DE3A9AB-7971-6DA2-A6B4-9869031D287C}"/>
          </ac:spMkLst>
        </pc:spChg>
        <pc:spChg chg="mod">
          <ac:chgData name="Rebecca Oakenfull-McLaren" userId="S::rebecca.oakenfull-mclaren@fife.gov.uk::064901b3-b497-48d8-8d08-5c006b4e23d7" providerId="AD" clId="Web-{16EE1DA9-6BA5-2471-E8D6-375637A26C93}" dt="2025-09-10T13:33:14.650" v="897" actId="20577"/>
          <ac:spMkLst>
            <pc:docMk/>
            <pc:sldMk cId="893616276" sldId="259"/>
            <ac:spMk id="3" creationId="{E1AF8F3D-E8CD-5ABF-0ABD-366CE4335607}"/>
          </ac:spMkLst>
        </pc:spChg>
        <pc:spChg chg="add">
          <ac:chgData name="Rebecca Oakenfull-McLaren" userId="S::rebecca.oakenfull-mclaren@fife.gov.uk::064901b3-b497-48d8-8d08-5c006b4e23d7" providerId="AD" clId="Web-{16EE1DA9-6BA5-2471-E8D6-375637A26C93}" dt="2025-09-10T13:32:51.242" v="892"/>
          <ac:spMkLst>
            <pc:docMk/>
            <pc:sldMk cId="893616276" sldId="259"/>
            <ac:spMk id="10" creationId="{EDDBB197-D710-4A4F-A9CA-FD2177498BE8}"/>
          </ac:spMkLst>
        </pc:spChg>
        <pc:spChg chg="add mod">
          <ac:chgData name="Rebecca Oakenfull-McLaren" userId="S::rebecca.oakenfull-mclaren@fife.gov.uk::064901b3-b497-48d8-8d08-5c006b4e23d7" providerId="AD" clId="Web-{16EE1DA9-6BA5-2471-E8D6-375637A26C93}" dt="2025-09-10T13:33:20.900" v="898"/>
          <ac:spMkLst>
            <pc:docMk/>
            <pc:sldMk cId="893616276" sldId="259"/>
            <ac:spMk id="12" creationId="{975D1CFA-2CDB-4B64-BD9F-85744E8DA12F}"/>
          </ac:spMkLst>
        </pc:spChg>
        <pc:grpChg chg="add">
          <ac:chgData name="Rebecca Oakenfull-McLaren" userId="S::rebecca.oakenfull-mclaren@fife.gov.uk::064901b3-b497-48d8-8d08-5c006b4e23d7" providerId="AD" clId="Web-{16EE1DA9-6BA5-2471-E8D6-375637A26C93}" dt="2025-09-10T13:32:51.242" v="892"/>
          <ac:grpSpMkLst>
            <pc:docMk/>
            <pc:sldMk cId="893616276" sldId="259"/>
            <ac:grpSpMk id="14" creationId="{25EE5136-01F1-466C-962D-BA9B4C6757AA}"/>
          </ac:grpSpMkLst>
        </pc:grpChg>
        <pc:picChg chg="add">
          <ac:chgData name="Rebecca Oakenfull-McLaren" userId="S::rebecca.oakenfull-mclaren@fife.gov.uk::064901b3-b497-48d8-8d08-5c006b4e23d7" providerId="AD" clId="Web-{16EE1DA9-6BA5-2471-E8D6-375637A26C93}" dt="2025-09-10T13:32:51.242" v="892"/>
          <ac:picMkLst>
            <pc:docMk/>
            <pc:sldMk cId="893616276" sldId="259"/>
            <ac:picMk id="7" creationId="{695893FF-6888-D0D2-0274-3B65BD67556D}"/>
          </ac:picMkLst>
        </pc:picChg>
      </pc:sldChg>
      <pc:sldChg chg="modSp new mod setBg">
        <pc:chgData name="Rebecca Oakenfull-McLaren" userId="S::rebecca.oakenfull-mclaren@fife.gov.uk::064901b3-b497-48d8-8d08-5c006b4e23d7" providerId="AD" clId="Web-{16EE1DA9-6BA5-2471-E8D6-375637A26C93}" dt="2025-09-10T13:37:04.955" v="942" actId="20577"/>
        <pc:sldMkLst>
          <pc:docMk/>
          <pc:sldMk cId="832185322" sldId="260"/>
        </pc:sldMkLst>
        <pc:spChg chg="mod">
          <ac:chgData name="Rebecca Oakenfull-McLaren" userId="S::rebecca.oakenfull-mclaren@fife.gov.uk::064901b3-b497-48d8-8d08-5c006b4e23d7" providerId="AD" clId="Web-{16EE1DA9-6BA5-2471-E8D6-375637A26C93}" dt="2025-09-10T13:35:56.484" v="911" actId="20577"/>
          <ac:spMkLst>
            <pc:docMk/>
            <pc:sldMk cId="832185322" sldId="260"/>
            <ac:spMk id="2" creationId="{4197F8D5-E4D5-C23C-4371-D41979D1B495}"/>
          </ac:spMkLst>
        </pc:spChg>
        <pc:spChg chg="mod">
          <ac:chgData name="Rebecca Oakenfull-McLaren" userId="S::rebecca.oakenfull-mclaren@fife.gov.uk::064901b3-b497-48d8-8d08-5c006b4e23d7" providerId="AD" clId="Web-{16EE1DA9-6BA5-2471-E8D6-375637A26C93}" dt="2025-09-10T13:37:04.955" v="942" actId="20577"/>
          <ac:spMkLst>
            <pc:docMk/>
            <pc:sldMk cId="832185322" sldId="260"/>
            <ac:spMk id="3" creationId="{51419B95-C0D3-3541-E98E-4EBC5507C39B}"/>
          </ac:spMkLst>
        </pc:spChg>
      </pc:sldChg>
    </pc:docChg>
  </pc:docChgLst>
  <pc:docChgLst>
    <pc:chgData clId="Web-{16EE1DA9-6BA5-2471-E8D6-375637A26C93}"/>
    <pc:docChg chg="modSld">
      <pc:chgData name="" userId="" providerId="" clId="Web-{16EE1DA9-6BA5-2471-E8D6-375637A26C93}" dt="2025-09-10T13:17:00.003" v="5" actId="20577"/>
      <pc:docMkLst>
        <pc:docMk/>
      </pc:docMkLst>
      <pc:sldChg chg="modSp">
        <pc:chgData name="" userId="" providerId="" clId="Web-{16EE1DA9-6BA5-2471-E8D6-375637A26C93}" dt="2025-09-10T13:17:00.003" v="5" actId="20577"/>
        <pc:sldMkLst>
          <pc:docMk/>
          <pc:sldMk cId="109857222" sldId="256"/>
        </pc:sldMkLst>
        <pc:spChg chg="mod">
          <ac:chgData name="" userId="" providerId="" clId="Web-{16EE1DA9-6BA5-2471-E8D6-375637A26C93}" dt="2025-09-10T13:17:00.003" v="5" actId="20577"/>
          <ac:spMkLst>
            <pc:docMk/>
            <pc:sldMk cId="109857222" sldId="256"/>
            <ac:spMk id="2" creationId="{00000000-0000-0000-0000-000000000000}"/>
          </ac:spMkLst>
        </pc:spChg>
      </pc:sldChg>
    </pc:docChg>
  </pc:docChgLst>
  <pc:docChgLst>
    <pc:chgData name="Rebecca Oakenfull-McLaren" userId="S::rebecca.oakenfull-mclaren@fife.gov.uk::064901b3-b497-48d8-8d08-5c006b4e23d7" providerId="AD" clId="Web-{48FE8DC8-C26D-E421-A25D-C9D1CD9EB29E}"/>
    <pc:docChg chg="addSld delSld modSld">
      <pc:chgData name="Rebecca Oakenfull-McLaren" userId="S::rebecca.oakenfull-mclaren@fife.gov.uk::064901b3-b497-48d8-8d08-5c006b4e23d7" providerId="AD" clId="Web-{48FE8DC8-C26D-E421-A25D-C9D1CD9EB29E}" dt="2025-09-19T11:43:26.023" v="77"/>
      <pc:docMkLst>
        <pc:docMk/>
      </pc:docMkLst>
      <pc:sldChg chg="addSp delSp modSp mod setBg">
        <pc:chgData name="Rebecca Oakenfull-McLaren" userId="S::rebecca.oakenfull-mclaren@fife.gov.uk::064901b3-b497-48d8-8d08-5c006b4e23d7" providerId="AD" clId="Web-{48FE8DC8-C26D-E421-A25D-C9D1CD9EB29E}" dt="2025-09-19T11:43:13.617" v="76"/>
        <pc:sldMkLst>
          <pc:docMk/>
          <pc:sldMk cId="109857222" sldId="256"/>
        </pc:sldMkLst>
        <pc:spChg chg="mod">
          <ac:chgData name="Rebecca Oakenfull-McLaren" userId="S::rebecca.oakenfull-mclaren@fife.gov.uk::064901b3-b497-48d8-8d08-5c006b4e23d7" providerId="AD" clId="Web-{48FE8DC8-C26D-E421-A25D-C9D1CD9EB29E}" dt="2025-09-19T11:43:13.617" v="76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Rebecca Oakenfull-McLaren" userId="S::rebecca.oakenfull-mclaren@fife.gov.uk::064901b3-b497-48d8-8d08-5c006b4e23d7" providerId="AD" clId="Web-{48FE8DC8-C26D-E421-A25D-C9D1CD9EB29E}" dt="2025-09-19T11:43:13.617" v="76"/>
          <ac:spMkLst>
            <pc:docMk/>
            <pc:sldMk cId="109857222" sldId="256"/>
            <ac:spMk id="3" creationId="{00000000-0000-0000-0000-000000000000}"/>
          </ac:spMkLst>
        </pc:spChg>
        <pc:spChg chg="del">
          <ac:chgData name="Rebecca Oakenfull-McLaren" userId="S::rebecca.oakenfull-mclaren@fife.gov.uk::064901b3-b497-48d8-8d08-5c006b4e23d7" providerId="AD" clId="Web-{48FE8DC8-C26D-E421-A25D-C9D1CD9EB29E}" dt="2025-09-19T11:43:13.617" v="76"/>
          <ac:spMkLst>
            <pc:docMk/>
            <pc:sldMk cId="109857222" sldId="256"/>
            <ac:spMk id="34" creationId="{91F55C5D-1648-4BE3-932D-8CADBF3F6736}"/>
          </ac:spMkLst>
        </pc:spChg>
        <pc:spChg chg="del">
          <ac:chgData name="Rebecca Oakenfull-McLaren" userId="S::rebecca.oakenfull-mclaren@fife.gov.uk::064901b3-b497-48d8-8d08-5c006b4e23d7" providerId="AD" clId="Web-{48FE8DC8-C26D-E421-A25D-C9D1CD9EB29E}" dt="2025-09-19T11:43:13.617" v="76"/>
          <ac:spMkLst>
            <pc:docMk/>
            <pc:sldMk cId="109857222" sldId="256"/>
            <ac:spMk id="36" creationId="{A38E1331-B5A6-44BE-BF4E-EE6C2FD2A242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3:13.617" v="76"/>
          <ac:spMkLst>
            <pc:docMk/>
            <pc:sldMk cId="109857222" sldId="256"/>
            <ac:spMk id="41" creationId="{398F3DEE-0E56-499F-AFAE-C2DA7C2C815B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3:13.617" v="76"/>
          <ac:spMkLst>
            <pc:docMk/>
            <pc:sldMk cId="109857222" sldId="256"/>
            <ac:spMk id="43" creationId="{E85CCF60-79A2-440A-86A2-1A64A59F7B5C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3:13.617" v="76"/>
          <ac:spMkLst>
            <pc:docMk/>
            <pc:sldMk cId="109857222" sldId="256"/>
            <ac:spMk id="45" creationId="{3F2162BA-EECD-43E0-99D9-C00B19482E50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3:13.617" v="76"/>
          <ac:spMkLst>
            <pc:docMk/>
            <pc:sldMk cId="109857222" sldId="256"/>
            <ac:spMk id="47" creationId="{160DB805-F71F-46BB-A8CC-74F6D8306F98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3:13.617" v="76"/>
          <ac:spMkLst>
            <pc:docMk/>
            <pc:sldMk cId="109857222" sldId="256"/>
            <ac:spMk id="49" creationId="{6F91054C-3439-420E-88EB-F0A5637EC5C4}"/>
          </ac:spMkLst>
        </pc:spChg>
        <pc:picChg chg="mod ord">
          <ac:chgData name="Rebecca Oakenfull-McLaren" userId="S::rebecca.oakenfull-mclaren@fife.gov.uk::064901b3-b497-48d8-8d08-5c006b4e23d7" providerId="AD" clId="Web-{48FE8DC8-C26D-E421-A25D-C9D1CD9EB29E}" dt="2025-09-19T11:43:13.617" v="76"/>
          <ac:picMkLst>
            <pc:docMk/>
            <pc:sldMk cId="109857222" sldId="256"/>
            <ac:picMk id="7" creationId="{7F485572-F531-FD91-40F7-A07BABBC46AB}"/>
          </ac:picMkLst>
        </pc:picChg>
      </pc:sldChg>
      <pc:sldChg chg="addSp delSp modSp mod setBg">
        <pc:chgData name="Rebecca Oakenfull-McLaren" userId="S::rebecca.oakenfull-mclaren@fife.gov.uk::064901b3-b497-48d8-8d08-5c006b4e23d7" providerId="AD" clId="Web-{48FE8DC8-C26D-E421-A25D-C9D1CD9EB29E}" dt="2025-09-19T11:43:26.023" v="77"/>
        <pc:sldMkLst>
          <pc:docMk/>
          <pc:sldMk cId="429259187" sldId="257"/>
        </pc:sldMkLst>
        <pc:spChg chg="mod ord">
          <ac:chgData name="Rebecca Oakenfull-McLaren" userId="S::rebecca.oakenfull-mclaren@fife.gov.uk::064901b3-b497-48d8-8d08-5c006b4e23d7" providerId="AD" clId="Web-{48FE8DC8-C26D-E421-A25D-C9D1CD9EB29E}" dt="2025-09-19T11:43:26.023" v="77"/>
          <ac:spMkLst>
            <pc:docMk/>
            <pc:sldMk cId="429259187" sldId="257"/>
            <ac:spMk id="2" creationId="{EBA30D1E-A1D9-DCBE-F0A3-29E501927E85}"/>
          </ac:spMkLst>
        </pc:spChg>
        <pc:spChg chg="del">
          <ac:chgData name="Rebecca Oakenfull-McLaren" userId="S::rebecca.oakenfull-mclaren@fife.gov.uk::064901b3-b497-48d8-8d08-5c006b4e23d7" providerId="AD" clId="Web-{48FE8DC8-C26D-E421-A25D-C9D1CD9EB29E}" dt="2025-09-19T11:43:26.023" v="77"/>
          <ac:spMkLst>
            <pc:docMk/>
            <pc:sldMk cId="429259187" sldId="257"/>
            <ac:spMk id="29" creationId="{F13C74B1-5B17-4795-BED0-7140497B445A}"/>
          </ac:spMkLst>
        </pc:spChg>
        <pc:spChg chg="del">
          <ac:chgData name="Rebecca Oakenfull-McLaren" userId="S::rebecca.oakenfull-mclaren@fife.gov.uk::064901b3-b497-48d8-8d08-5c006b4e23d7" providerId="AD" clId="Web-{48FE8DC8-C26D-E421-A25D-C9D1CD9EB29E}" dt="2025-09-19T11:43:26.023" v="77"/>
          <ac:spMkLst>
            <pc:docMk/>
            <pc:sldMk cId="429259187" sldId="257"/>
            <ac:spMk id="31" creationId="{D4974D33-8DC5-464E-8C6D-BE58F0669C17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3:26.023" v="77"/>
          <ac:spMkLst>
            <pc:docMk/>
            <pc:sldMk cId="429259187" sldId="257"/>
            <ac:spMk id="36" creationId="{B50AB553-2A96-4A92-96F2-93548E096954}"/>
          </ac:spMkLst>
        </pc:spChg>
        <pc:graphicFrameChg chg="mod modGraphic">
          <ac:chgData name="Rebecca Oakenfull-McLaren" userId="S::rebecca.oakenfull-mclaren@fife.gov.uk::064901b3-b497-48d8-8d08-5c006b4e23d7" providerId="AD" clId="Web-{48FE8DC8-C26D-E421-A25D-C9D1CD9EB29E}" dt="2025-09-19T11:43:26.023" v="77"/>
          <ac:graphicFrameMkLst>
            <pc:docMk/>
            <pc:sldMk cId="429259187" sldId="257"/>
            <ac:graphicFrameMk id="20" creationId="{0BE06341-A6A9-9DEA-8FA5-4607CA48A5B8}"/>
          </ac:graphicFrameMkLst>
        </pc:graphicFrameChg>
        <pc:picChg chg="mod">
          <ac:chgData name="Rebecca Oakenfull-McLaren" userId="S::rebecca.oakenfull-mclaren@fife.gov.uk::064901b3-b497-48d8-8d08-5c006b4e23d7" providerId="AD" clId="Web-{48FE8DC8-C26D-E421-A25D-C9D1CD9EB29E}" dt="2025-09-19T11:43:26.023" v="77"/>
          <ac:picMkLst>
            <pc:docMk/>
            <pc:sldMk cId="429259187" sldId="257"/>
            <ac:picMk id="24" creationId="{FD1F0C5F-6B55-8B40-B626-99719377EC01}"/>
          </ac:picMkLst>
        </pc:picChg>
      </pc:sldChg>
      <pc:sldChg chg="addSp modSp mod setBg">
        <pc:chgData name="Rebecca Oakenfull-McLaren" userId="S::rebecca.oakenfull-mclaren@fife.gov.uk::064901b3-b497-48d8-8d08-5c006b4e23d7" providerId="AD" clId="Web-{48FE8DC8-C26D-E421-A25D-C9D1CD9EB29E}" dt="2025-09-19T11:42:46.664" v="75"/>
        <pc:sldMkLst>
          <pc:docMk/>
          <pc:sldMk cId="3839670757" sldId="258"/>
        </pc:sldMkLst>
        <pc:spChg chg="mod">
          <ac:chgData name="Rebecca Oakenfull-McLaren" userId="S::rebecca.oakenfull-mclaren@fife.gov.uk::064901b3-b497-48d8-8d08-5c006b4e23d7" providerId="AD" clId="Web-{48FE8DC8-C26D-E421-A25D-C9D1CD9EB29E}" dt="2025-09-19T11:42:46.664" v="75"/>
          <ac:spMkLst>
            <pc:docMk/>
            <pc:sldMk cId="3839670757" sldId="258"/>
            <ac:spMk id="2" creationId="{980CFBD2-CDE8-5B70-C2FD-3D1D5C7C33E5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46.664" v="75"/>
          <ac:spMkLst>
            <pc:docMk/>
            <pc:sldMk cId="3839670757" sldId="258"/>
            <ac:spMk id="9" creationId="{BACC6370-2D7E-4714-9D71-7542949D7D5D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46.664" v="75"/>
          <ac:spMkLst>
            <pc:docMk/>
            <pc:sldMk cId="3839670757" sldId="258"/>
            <ac:spMk id="11" creationId="{F68B3F68-107C-434F-AA38-110D5EA91B85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46.664" v="75"/>
          <ac:spMkLst>
            <pc:docMk/>
            <pc:sldMk cId="3839670757" sldId="258"/>
            <ac:spMk id="13" creationId="{AAD0DBB9-1A4B-4391-81D4-CB19F9AB918A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46.664" v="75"/>
          <ac:spMkLst>
            <pc:docMk/>
            <pc:sldMk cId="3839670757" sldId="258"/>
            <ac:spMk id="15" creationId="{063BBA22-50EA-4C4D-BE05-F1CE4E63AA56}"/>
          </ac:spMkLst>
        </pc:spChg>
        <pc:graphicFrameChg chg="mod modGraphic">
          <ac:chgData name="Rebecca Oakenfull-McLaren" userId="S::rebecca.oakenfull-mclaren@fife.gov.uk::064901b3-b497-48d8-8d08-5c006b4e23d7" providerId="AD" clId="Web-{48FE8DC8-C26D-E421-A25D-C9D1CD9EB29E}" dt="2025-09-19T11:42:46.664" v="75"/>
          <ac:graphicFrameMkLst>
            <pc:docMk/>
            <pc:sldMk cId="3839670757" sldId="258"/>
            <ac:graphicFrameMk id="4" creationId="{4B158E3E-3181-0CCB-634D-352F27C9B58D}"/>
          </ac:graphicFrameMkLst>
        </pc:graphicFrameChg>
      </pc:sldChg>
      <pc:sldChg chg="addSp delSp modSp mod setBg">
        <pc:chgData name="Rebecca Oakenfull-McLaren" userId="S::rebecca.oakenfull-mclaren@fife.gov.uk::064901b3-b497-48d8-8d08-5c006b4e23d7" providerId="AD" clId="Web-{48FE8DC8-C26D-E421-A25D-C9D1CD9EB29E}" dt="2025-09-19T11:42:40.742" v="74"/>
        <pc:sldMkLst>
          <pc:docMk/>
          <pc:sldMk cId="893616276" sldId="259"/>
        </pc:sldMkLst>
        <pc:spChg chg="mod">
          <ac:chgData name="Rebecca Oakenfull-McLaren" userId="S::rebecca.oakenfull-mclaren@fife.gov.uk::064901b3-b497-48d8-8d08-5c006b4e23d7" providerId="AD" clId="Web-{48FE8DC8-C26D-E421-A25D-C9D1CD9EB29E}" dt="2025-09-19T11:42:40.742" v="74"/>
          <ac:spMkLst>
            <pc:docMk/>
            <pc:sldMk cId="893616276" sldId="259"/>
            <ac:spMk id="2" creationId="{5DE3A9AB-7971-6DA2-A6B4-9869031D287C}"/>
          </ac:spMkLst>
        </pc:spChg>
        <pc:spChg chg="mod">
          <ac:chgData name="Rebecca Oakenfull-McLaren" userId="S::rebecca.oakenfull-mclaren@fife.gov.uk::064901b3-b497-48d8-8d08-5c006b4e23d7" providerId="AD" clId="Web-{48FE8DC8-C26D-E421-A25D-C9D1CD9EB29E}" dt="2025-09-19T11:42:40.742" v="74"/>
          <ac:spMkLst>
            <pc:docMk/>
            <pc:sldMk cId="893616276" sldId="259"/>
            <ac:spMk id="3" creationId="{E1AF8F3D-E8CD-5ABF-0ABD-366CE4335607}"/>
          </ac:spMkLst>
        </pc:spChg>
        <pc:spChg chg="del">
          <ac:chgData name="Rebecca Oakenfull-McLaren" userId="S::rebecca.oakenfull-mclaren@fife.gov.uk::064901b3-b497-48d8-8d08-5c006b4e23d7" providerId="AD" clId="Web-{48FE8DC8-C26D-E421-A25D-C9D1CD9EB29E}" dt="2025-09-19T11:42:40.742" v="74"/>
          <ac:spMkLst>
            <pc:docMk/>
            <pc:sldMk cId="893616276" sldId="259"/>
            <ac:spMk id="10" creationId="{EDDBB197-D710-4A4F-A9CA-FD2177498BE8}"/>
          </ac:spMkLst>
        </pc:spChg>
        <pc:spChg chg="del">
          <ac:chgData name="Rebecca Oakenfull-McLaren" userId="S::rebecca.oakenfull-mclaren@fife.gov.uk::064901b3-b497-48d8-8d08-5c006b4e23d7" providerId="AD" clId="Web-{48FE8DC8-C26D-E421-A25D-C9D1CD9EB29E}" dt="2025-09-19T11:42:40.742" v="74"/>
          <ac:spMkLst>
            <pc:docMk/>
            <pc:sldMk cId="893616276" sldId="259"/>
            <ac:spMk id="12" creationId="{975D1CFA-2CDB-4B64-BD9F-85744E8DA12F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40.742" v="74"/>
          <ac:spMkLst>
            <pc:docMk/>
            <pc:sldMk cId="893616276" sldId="259"/>
            <ac:spMk id="23" creationId="{C4285719-470E-454C-AF62-8323075F1F5B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40.742" v="74"/>
          <ac:spMkLst>
            <pc:docMk/>
            <pc:sldMk cId="893616276" sldId="259"/>
            <ac:spMk id="25" creationId="{CD9FE4EF-C4D8-49A0-B2FF-81D8DB7D8A24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40.742" v="74"/>
          <ac:spMkLst>
            <pc:docMk/>
            <pc:sldMk cId="893616276" sldId="259"/>
            <ac:spMk id="27" creationId="{4300840D-0A0B-4512-BACA-B439D5B9C57C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40.742" v="74"/>
          <ac:spMkLst>
            <pc:docMk/>
            <pc:sldMk cId="893616276" sldId="259"/>
            <ac:spMk id="29" creationId="{D2B78728-A580-49A7-84F9-6EF6F583ADE0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40.742" v="74"/>
          <ac:spMkLst>
            <pc:docMk/>
            <pc:sldMk cId="893616276" sldId="259"/>
            <ac:spMk id="31" creationId="{38FAA1A1-D861-433F-88FA-1E9D6FD31D11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40.742" v="74"/>
          <ac:spMkLst>
            <pc:docMk/>
            <pc:sldMk cId="893616276" sldId="259"/>
            <ac:spMk id="33" creationId="{8D71EDA1-87BF-4D5D-AB79-F346FD19278A}"/>
          </ac:spMkLst>
        </pc:spChg>
      </pc:sldChg>
      <pc:sldChg chg="modSp del">
        <pc:chgData name="Rebecca Oakenfull-McLaren" userId="S::rebecca.oakenfull-mclaren@fife.gov.uk::064901b3-b497-48d8-8d08-5c006b4e23d7" providerId="AD" clId="Web-{48FE8DC8-C26D-E421-A25D-C9D1CD9EB29E}" dt="2025-09-19T11:42:07.664" v="69"/>
        <pc:sldMkLst>
          <pc:docMk/>
          <pc:sldMk cId="832185322" sldId="260"/>
        </pc:sldMkLst>
        <pc:spChg chg="mod">
          <ac:chgData name="Rebecca Oakenfull-McLaren" userId="S::rebecca.oakenfull-mclaren@fife.gov.uk::064901b3-b497-48d8-8d08-5c006b4e23d7" providerId="AD" clId="Web-{48FE8DC8-C26D-E421-A25D-C9D1CD9EB29E}" dt="2025-09-19T11:37:36.269" v="11" actId="20577"/>
          <ac:spMkLst>
            <pc:docMk/>
            <pc:sldMk cId="832185322" sldId="260"/>
            <ac:spMk id="3" creationId="{51419B95-C0D3-3541-E98E-4EBC5507C39B}"/>
          </ac:spMkLst>
        </pc:spChg>
      </pc:sldChg>
      <pc:sldChg chg="addSp modSp add mod setBg">
        <pc:chgData name="Rebecca Oakenfull-McLaren" userId="S::rebecca.oakenfull-mclaren@fife.gov.uk::064901b3-b497-48d8-8d08-5c006b4e23d7" providerId="AD" clId="Web-{48FE8DC8-C26D-E421-A25D-C9D1CD9EB29E}" dt="2025-09-19T11:42:35.148" v="73"/>
        <pc:sldMkLst>
          <pc:docMk/>
          <pc:sldMk cId="2103725852" sldId="297"/>
        </pc:sldMkLst>
        <pc:spChg chg="mod">
          <ac:chgData name="Rebecca Oakenfull-McLaren" userId="S::rebecca.oakenfull-mclaren@fife.gov.uk::064901b3-b497-48d8-8d08-5c006b4e23d7" providerId="AD" clId="Web-{48FE8DC8-C26D-E421-A25D-C9D1CD9EB29E}" dt="2025-09-19T11:42:35.148" v="73"/>
          <ac:spMkLst>
            <pc:docMk/>
            <pc:sldMk cId="2103725852" sldId="297"/>
            <ac:spMk id="2" creationId="{B20BC3F3-87A8-2BA3-DB2D-E4EF19E2BD6C}"/>
          </ac:spMkLst>
        </pc:spChg>
        <pc:spChg chg="mod">
          <ac:chgData name="Rebecca Oakenfull-McLaren" userId="S::rebecca.oakenfull-mclaren@fife.gov.uk::064901b3-b497-48d8-8d08-5c006b4e23d7" providerId="AD" clId="Web-{48FE8DC8-C26D-E421-A25D-C9D1CD9EB29E}" dt="2025-09-19T11:42:35.148" v="73"/>
          <ac:spMkLst>
            <pc:docMk/>
            <pc:sldMk cId="2103725852" sldId="297"/>
            <ac:spMk id="3" creationId="{07A88CDC-34D6-4088-A674-2CB178AF483F}"/>
          </ac:spMkLst>
        </pc:spChg>
        <pc:spChg chg="mod">
          <ac:chgData name="Rebecca Oakenfull-McLaren" userId="S::rebecca.oakenfull-mclaren@fife.gov.uk::064901b3-b497-48d8-8d08-5c006b4e23d7" providerId="AD" clId="Web-{48FE8DC8-C26D-E421-A25D-C9D1CD9EB29E}" dt="2025-09-19T11:42:35.148" v="73"/>
          <ac:spMkLst>
            <pc:docMk/>
            <pc:sldMk cId="2103725852" sldId="297"/>
            <ac:spMk id="4" creationId="{7CCCD8D3-5882-DA87-48C3-1689DB24E012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35.148" v="73"/>
          <ac:spMkLst>
            <pc:docMk/>
            <pc:sldMk cId="2103725852" sldId="297"/>
            <ac:spMk id="10" creationId="{12609869-9E80-471B-A487-A53288E0E791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35.148" v="73"/>
          <ac:spMkLst>
            <pc:docMk/>
            <pc:sldMk cId="2103725852" sldId="297"/>
            <ac:spMk id="12" creationId="{7004738A-9D34-43E8-97D2-CA0EED4F8BE0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35.148" v="73"/>
          <ac:spMkLst>
            <pc:docMk/>
            <pc:sldMk cId="2103725852" sldId="297"/>
            <ac:spMk id="14" creationId="{B8B8D07F-F13E-443E-BA68-2D26672D76B9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35.148" v="73"/>
          <ac:spMkLst>
            <pc:docMk/>
            <pc:sldMk cId="2103725852" sldId="297"/>
            <ac:spMk id="16" creationId="{2813A4FA-24A5-41ED-A534-3807D1B2F344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35.148" v="73"/>
          <ac:spMkLst>
            <pc:docMk/>
            <pc:sldMk cId="2103725852" sldId="297"/>
            <ac:spMk id="18" creationId="{C3944F27-CA70-4E84-A51A-E6BF89558979}"/>
          </ac:spMkLst>
        </pc:spChg>
        <pc:picChg chg="mod">
          <ac:chgData name="Rebecca Oakenfull-McLaren" userId="S::rebecca.oakenfull-mclaren@fife.gov.uk::064901b3-b497-48d8-8d08-5c006b4e23d7" providerId="AD" clId="Web-{48FE8DC8-C26D-E421-A25D-C9D1CD9EB29E}" dt="2025-09-19T11:42:35.148" v="73"/>
          <ac:picMkLst>
            <pc:docMk/>
            <pc:sldMk cId="2103725852" sldId="297"/>
            <ac:picMk id="5" creationId="{36429ED8-8D13-450B-BF87-8B57E22047E8}"/>
          </ac:picMkLst>
        </pc:picChg>
      </pc:sldChg>
      <pc:sldChg chg="addSp modSp add mod setBg">
        <pc:chgData name="Rebecca Oakenfull-McLaren" userId="S::rebecca.oakenfull-mclaren@fife.gov.uk::064901b3-b497-48d8-8d08-5c006b4e23d7" providerId="AD" clId="Web-{48FE8DC8-C26D-E421-A25D-C9D1CD9EB29E}" dt="2025-09-19T11:42:28.945" v="72"/>
        <pc:sldMkLst>
          <pc:docMk/>
          <pc:sldMk cId="3893599977" sldId="299"/>
        </pc:sldMkLst>
        <pc:spChg chg="mod">
          <ac:chgData name="Rebecca Oakenfull-McLaren" userId="S::rebecca.oakenfull-mclaren@fife.gov.uk::064901b3-b497-48d8-8d08-5c006b4e23d7" providerId="AD" clId="Web-{48FE8DC8-C26D-E421-A25D-C9D1CD9EB29E}" dt="2025-09-19T11:42:28.945" v="72"/>
          <ac:spMkLst>
            <pc:docMk/>
            <pc:sldMk cId="3893599977" sldId="299"/>
            <ac:spMk id="2" creationId="{DD747919-8857-AA00-90B5-D32DE6CA3016}"/>
          </ac:spMkLst>
        </pc:spChg>
        <pc:spChg chg="mod">
          <ac:chgData name="Rebecca Oakenfull-McLaren" userId="S::rebecca.oakenfull-mclaren@fife.gov.uk::064901b3-b497-48d8-8d08-5c006b4e23d7" providerId="AD" clId="Web-{48FE8DC8-C26D-E421-A25D-C9D1CD9EB29E}" dt="2025-09-19T11:42:28.945" v="72"/>
          <ac:spMkLst>
            <pc:docMk/>
            <pc:sldMk cId="3893599977" sldId="299"/>
            <ac:spMk id="4" creationId="{C21B57D8-4E48-6DAF-7CBB-E7BD938F6898}"/>
          </ac:spMkLst>
        </pc:spChg>
        <pc:spChg chg="mod">
          <ac:chgData name="Rebecca Oakenfull-McLaren" userId="S::rebecca.oakenfull-mclaren@fife.gov.uk::064901b3-b497-48d8-8d08-5c006b4e23d7" providerId="AD" clId="Web-{48FE8DC8-C26D-E421-A25D-C9D1CD9EB29E}" dt="2025-09-19T11:42:28.945" v="72"/>
          <ac:spMkLst>
            <pc:docMk/>
            <pc:sldMk cId="3893599977" sldId="299"/>
            <ac:spMk id="6" creationId="{7C8299FE-0F03-7932-AEB5-BCEB80807603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28.945" v="72"/>
          <ac:spMkLst>
            <pc:docMk/>
            <pc:sldMk cId="3893599977" sldId="299"/>
            <ac:spMk id="11" creationId="{12609869-9E80-471B-A487-A53288E0E791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28.945" v="72"/>
          <ac:spMkLst>
            <pc:docMk/>
            <pc:sldMk cId="3893599977" sldId="299"/>
            <ac:spMk id="13" creationId="{7004738A-9D34-43E8-97D2-CA0EED4F8BE0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28.945" v="72"/>
          <ac:spMkLst>
            <pc:docMk/>
            <pc:sldMk cId="3893599977" sldId="299"/>
            <ac:spMk id="15" creationId="{B8B8D07F-F13E-443E-BA68-2D26672D76B9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28.945" v="72"/>
          <ac:spMkLst>
            <pc:docMk/>
            <pc:sldMk cId="3893599977" sldId="299"/>
            <ac:spMk id="17" creationId="{2813A4FA-24A5-41ED-A534-3807D1B2F344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28.945" v="72"/>
          <ac:spMkLst>
            <pc:docMk/>
            <pc:sldMk cId="3893599977" sldId="299"/>
            <ac:spMk id="19" creationId="{C3944F27-CA70-4E84-A51A-E6BF89558979}"/>
          </ac:spMkLst>
        </pc:spChg>
        <pc:picChg chg="mod">
          <ac:chgData name="Rebecca Oakenfull-McLaren" userId="S::rebecca.oakenfull-mclaren@fife.gov.uk::064901b3-b497-48d8-8d08-5c006b4e23d7" providerId="AD" clId="Web-{48FE8DC8-C26D-E421-A25D-C9D1CD9EB29E}" dt="2025-09-19T11:42:28.945" v="72"/>
          <ac:picMkLst>
            <pc:docMk/>
            <pc:sldMk cId="3893599977" sldId="299"/>
            <ac:picMk id="5" creationId="{2E2BD595-D763-4714-BA89-A60B25C1732A}"/>
          </ac:picMkLst>
        </pc:picChg>
      </pc:sldChg>
      <pc:sldChg chg="addSp modSp add mod setBg">
        <pc:chgData name="Rebecca Oakenfull-McLaren" userId="S::rebecca.oakenfull-mclaren@fife.gov.uk::064901b3-b497-48d8-8d08-5c006b4e23d7" providerId="AD" clId="Web-{48FE8DC8-C26D-E421-A25D-C9D1CD9EB29E}" dt="2025-09-19T11:42:23.305" v="71"/>
        <pc:sldMkLst>
          <pc:docMk/>
          <pc:sldMk cId="3279377628" sldId="300"/>
        </pc:sldMkLst>
        <pc:spChg chg="mod">
          <ac:chgData name="Rebecca Oakenfull-McLaren" userId="S::rebecca.oakenfull-mclaren@fife.gov.uk::064901b3-b497-48d8-8d08-5c006b4e23d7" providerId="AD" clId="Web-{48FE8DC8-C26D-E421-A25D-C9D1CD9EB29E}" dt="2025-09-19T11:42:23.305" v="71"/>
          <ac:spMkLst>
            <pc:docMk/>
            <pc:sldMk cId="3279377628" sldId="300"/>
            <ac:spMk id="2" creationId="{65995144-2E62-551E-5B53-F5327EBD7DFD}"/>
          </ac:spMkLst>
        </pc:spChg>
        <pc:spChg chg="mod">
          <ac:chgData name="Rebecca Oakenfull-McLaren" userId="S::rebecca.oakenfull-mclaren@fife.gov.uk::064901b3-b497-48d8-8d08-5c006b4e23d7" providerId="AD" clId="Web-{48FE8DC8-C26D-E421-A25D-C9D1CD9EB29E}" dt="2025-09-19T11:42:23.305" v="71"/>
          <ac:spMkLst>
            <pc:docMk/>
            <pc:sldMk cId="3279377628" sldId="300"/>
            <ac:spMk id="4" creationId="{71E67419-5F93-8469-FEFA-E19ECA306307}"/>
          </ac:spMkLst>
        </pc:spChg>
        <pc:spChg chg="mod">
          <ac:chgData name="Rebecca Oakenfull-McLaren" userId="S::rebecca.oakenfull-mclaren@fife.gov.uk::064901b3-b497-48d8-8d08-5c006b4e23d7" providerId="AD" clId="Web-{48FE8DC8-C26D-E421-A25D-C9D1CD9EB29E}" dt="2025-09-19T11:42:23.305" v="71"/>
          <ac:spMkLst>
            <pc:docMk/>
            <pc:sldMk cId="3279377628" sldId="300"/>
            <ac:spMk id="6" creationId="{FA015B1A-030D-E15B-540C-D2691FCF33B5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23.305" v="71"/>
          <ac:spMkLst>
            <pc:docMk/>
            <pc:sldMk cId="3279377628" sldId="300"/>
            <ac:spMk id="13" creationId="{12609869-9E80-471B-A487-A53288E0E791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23.305" v="71"/>
          <ac:spMkLst>
            <pc:docMk/>
            <pc:sldMk cId="3279377628" sldId="300"/>
            <ac:spMk id="15" creationId="{7004738A-9D34-43E8-97D2-CA0EED4F8BE0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23.305" v="71"/>
          <ac:spMkLst>
            <pc:docMk/>
            <pc:sldMk cId="3279377628" sldId="300"/>
            <ac:spMk id="17" creationId="{B8B8D07F-F13E-443E-BA68-2D26672D76B9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23.305" v="71"/>
          <ac:spMkLst>
            <pc:docMk/>
            <pc:sldMk cId="3279377628" sldId="300"/>
            <ac:spMk id="19" creationId="{2813A4FA-24A5-41ED-A534-3807D1B2F344}"/>
          </ac:spMkLst>
        </pc:spChg>
        <pc:spChg chg="add">
          <ac:chgData name="Rebecca Oakenfull-McLaren" userId="S::rebecca.oakenfull-mclaren@fife.gov.uk::064901b3-b497-48d8-8d08-5c006b4e23d7" providerId="AD" clId="Web-{48FE8DC8-C26D-E421-A25D-C9D1CD9EB29E}" dt="2025-09-19T11:42:23.305" v="71"/>
          <ac:spMkLst>
            <pc:docMk/>
            <pc:sldMk cId="3279377628" sldId="300"/>
            <ac:spMk id="21" creationId="{C3944F27-CA70-4E84-A51A-E6BF89558979}"/>
          </ac:spMkLst>
        </pc:spChg>
        <pc:picChg chg="mod">
          <ac:chgData name="Rebecca Oakenfull-McLaren" userId="S::rebecca.oakenfull-mclaren@fife.gov.uk::064901b3-b497-48d8-8d08-5c006b4e23d7" providerId="AD" clId="Web-{48FE8DC8-C26D-E421-A25D-C9D1CD9EB29E}" dt="2025-09-19T11:42:23.305" v="71"/>
          <ac:picMkLst>
            <pc:docMk/>
            <pc:sldMk cId="3279377628" sldId="300"/>
            <ac:picMk id="8" creationId="{1A07792D-0795-70A4-142B-92F84D9FBFD1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715D38-BD2D-4EC6-AB82-66292F85E065}" type="doc">
      <dgm:prSet loTypeId="urn:microsoft.com/office/officeart/2005/8/layout/hierarchy1" loCatId="hierarchy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4C6816A5-B0E6-4056-AA37-6E28D76F6AD8}">
      <dgm:prSet/>
      <dgm:spPr/>
      <dgm:t>
        <a:bodyPr/>
        <a:lstStyle/>
        <a:p>
          <a:r>
            <a:rPr lang="en-GB" dirty="0"/>
            <a:t>High Frequency Word (HFW) Reading PALs is a tried and tested intervention to support learner knowledge of HFWs. It is aimed at pupils in </a:t>
          </a:r>
          <a:r>
            <a:rPr lang="en-GB" dirty="0">
              <a:latin typeface="Aptos Display" panose="020F0302020204030204"/>
            </a:rPr>
            <a:t>P2-4</a:t>
          </a:r>
          <a:r>
            <a:rPr lang="en-GB" dirty="0"/>
            <a:t> who have significant gaps in their HFW knowledge.</a:t>
          </a:r>
          <a:endParaRPr lang="en-US" dirty="0"/>
        </a:p>
      </dgm:t>
    </dgm:pt>
    <dgm:pt modelId="{4F51B81D-F2CA-48D7-8621-E589E9B41A0B}" type="parTrans" cxnId="{2E01513D-0B5F-41C8-A65B-C5104E413A45}">
      <dgm:prSet/>
      <dgm:spPr/>
      <dgm:t>
        <a:bodyPr/>
        <a:lstStyle/>
        <a:p>
          <a:endParaRPr lang="en-US"/>
        </a:p>
      </dgm:t>
    </dgm:pt>
    <dgm:pt modelId="{3CB04D98-C1D8-4913-B888-2A9A7D7BF104}" type="sibTrans" cxnId="{2E01513D-0B5F-41C8-A65B-C5104E413A45}">
      <dgm:prSet/>
      <dgm:spPr/>
      <dgm:t>
        <a:bodyPr/>
        <a:lstStyle/>
        <a:p>
          <a:endParaRPr lang="en-US"/>
        </a:p>
      </dgm:t>
    </dgm:pt>
    <dgm:pt modelId="{450B5A54-DD43-4CAB-960C-DE044E4575FF}">
      <dgm:prSet/>
      <dgm:spPr/>
      <dgm:t>
        <a:bodyPr/>
        <a:lstStyle/>
        <a:p>
          <a:r>
            <a:rPr lang="en-GB" dirty="0"/>
            <a:t>It is a Peer Assisted Learning (PAL) intervention and requires very little adult input once up and running. This is a daily intervention that should take 10 minutes per day. </a:t>
          </a:r>
          <a:endParaRPr lang="en-US" dirty="0"/>
        </a:p>
      </dgm:t>
    </dgm:pt>
    <dgm:pt modelId="{78DCC334-7A4C-4EB9-89A7-6ED8E66255D7}" type="parTrans" cxnId="{A54A3282-FABF-48B3-BB88-E47465EB6E86}">
      <dgm:prSet/>
      <dgm:spPr/>
      <dgm:t>
        <a:bodyPr/>
        <a:lstStyle/>
        <a:p>
          <a:endParaRPr lang="en-US"/>
        </a:p>
      </dgm:t>
    </dgm:pt>
    <dgm:pt modelId="{639C272E-350E-408C-83A9-83EFD71944E1}" type="sibTrans" cxnId="{A54A3282-FABF-48B3-BB88-E47465EB6E86}">
      <dgm:prSet/>
      <dgm:spPr/>
      <dgm:t>
        <a:bodyPr/>
        <a:lstStyle/>
        <a:p>
          <a:endParaRPr lang="en-US"/>
        </a:p>
      </dgm:t>
    </dgm:pt>
    <dgm:pt modelId="{37749D78-2ECA-47DF-A83B-F42F780CF744}" type="pres">
      <dgm:prSet presAssocID="{6A715D38-BD2D-4EC6-AB82-66292F85E06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062875A-BD75-49D0-8776-400970ECC16B}" type="pres">
      <dgm:prSet presAssocID="{4C6816A5-B0E6-4056-AA37-6E28D76F6AD8}" presName="hierRoot1" presStyleCnt="0"/>
      <dgm:spPr/>
    </dgm:pt>
    <dgm:pt modelId="{D1E2150B-1BB6-4BF7-BEF8-3163FCB4E161}" type="pres">
      <dgm:prSet presAssocID="{4C6816A5-B0E6-4056-AA37-6E28D76F6AD8}" presName="composite" presStyleCnt="0"/>
      <dgm:spPr/>
    </dgm:pt>
    <dgm:pt modelId="{41DE7DB9-543D-43F7-9DA5-151A9E37CDEB}" type="pres">
      <dgm:prSet presAssocID="{4C6816A5-B0E6-4056-AA37-6E28D76F6AD8}" presName="background" presStyleLbl="node0" presStyleIdx="0" presStyleCnt="2"/>
      <dgm:spPr/>
    </dgm:pt>
    <dgm:pt modelId="{DDB729D8-F573-4042-94BB-09742CFE2321}" type="pres">
      <dgm:prSet presAssocID="{4C6816A5-B0E6-4056-AA37-6E28D76F6AD8}" presName="text" presStyleLbl="fgAcc0" presStyleIdx="0" presStyleCnt="2">
        <dgm:presLayoutVars>
          <dgm:chPref val="3"/>
        </dgm:presLayoutVars>
      </dgm:prSet>
      <dgm:spPr/>
    </dgm:pt>
    <dgm:pt modelId="{35F99629-A045-48BA-9147-3D9315048F09}" type="pres">
      <dgm:prSet presAssocID="{4C6816A5-B0E6-4056-AA37-6E28D76F6AD8}" presName="hierChild2" presStyleCnt="0"/>
      <dgm:spPr/>
    </dgm:pt>
    <dgm:pt modelId="{7A815248-E1CF-43D1-A067-09C5225717A2}" type="pres">
      <dgm:prSet presAssocID="{450B5A54-DD43-4CAB-960C-DE044E4575FF}" presName="hierRoot1" presStyleCnt="0"/>
      <dgm:spPr/>
    </dgm:pt>
    <dgm:pt modelId="{FA1D5DDC-38C6-46CF-B55F-70166CCBF89B}" type="pres">
      <dgm:prSet presAssocID="{450B5A54-DD43-4CAB-960C-DE044E4575FF}" presName="composite" presStyleCnt="0"/>
      <dgm:spPr/>
    </dgm:pt>
    <dgm:pt modelId="{4F0D2846-66B8-4C6E-B22F-ADC070917EEA}" type="pres">
      <dgm:prSet presAssocID="{450B5A54-DD43-4CAB-960C-DE044E4575FF}" presName="background" presStyleLbl="node0" presStyleIdx="1" presStyleCnt="2"/>
      <dgm:spPr/>
    </dgm:pt>
    <dgm:pt modelId="{5C7DA965-2C54-4E86-9BBF-0B3B859C6D25}" type="pres">
      <dgm:prSet presAssocID="{450B5A54-DD43-4CAB-960C-DE044E4575FF}" presName="text" presStyleLbl="fgAcc0" presStyleIdx="1" presStyleCnt="2">
        <dgm:presLayoutVars>
          <dgm:chPref val="3"/>
        </dgm:presLayoutVars>
      </dgm:prSet>
      <dgm:spPr/>
    </dgm:pt>
    <dgm:pt modelId="{BC12522D-768F-4B71-8C60-9E837AED72A4}" type="pres">
      <dgm:prSet presAssocID="{450B5A54-DD43-4CAB-960C-DE044E4575FF}" presName="hierChild2" presStyleCnt="0"/>
      <dgm:spPr/>
    </dgm:pt>
  </dgm:ptLst>
  <dgm:cxnLst>
    <dgm:cxn modelId="{2E01513D-0B5F-41C8-A65B-C5104E413A45}" srcId="{6A715D38-BD2D-4EC6-AB82-66292F85E065}" destId="{4C6816A5-B0E6-4056-AA37-6E28D76F6AD8}" srcOrd="0" destOrd="0" parTransId="{4F51B81D-F2CA-48D7-8621-E589E9B41A0B}" sibTransId="{3CB04D98-C1D8-4913-B888-2A9A7D7BF104}"/>
    <dgm:cxn modelId="{6E56B468-6EC4-4AB7-9406-A3A0B0FFF7B2}" type="presOf" srcId="{4C6816A5-B0E6-4056-AA37-6E28D76F6AD8}" destId="{DDB729D8-F573-4042-94BB-09742CFE2321}" srcOrd="0" destOrd="0" presId="urn:microsoft.com/office/officeart/2005/8/layout/hierarchy1"/>
    <dgm:cxn modelId="{A54A3282-FABF-48B3-BB88-E47465EB6E86}" srcId="{6A715D38-BD2D-4EC6-AB82-66292F85E065}" destId="{450B5A54-DD43-4CAB-960C-DE044E4575FF}" srcOrd="1" destOrd="0" parTransId="{78DCC334-7A4C-4EB9-89A7-6ED8E66255D7}" sibTransId="{639C272E-350E-408C-83A9-83EFD71944E1}"/>
    <dgm:cxn modelId="{8E54B6C0-4D89-4285-9D06-C3C5F6417081}" type="presOf" srcId="{450B5A54-DD43-4CAB-960C-DE044E4575FF}" destId="{5C7DA965-2C54-4E86-9BBF-0B3B859C6D25}" srcOrd="0" destOrd="0" presId="urn:microsoft.com/office/officeart/2005/8/layout/hierarchy1"/>
    <dgm:cxn modelId="{D980E6F0-AF3A-4C97-A691-54CDB4F7C2C9}" type="presOf" srcId="{6A715D38-BD2D-4EC6-AB82-66292F85E065}" destId="{37749D78-2ECA-47DF-A83B-F42F780CF744}" srcOrd="0" destOrd="0" presId="urn:microsoft.com/office/officeart/2005/8/layout/hierarchy1"/>
    <dgm:cxn modelId="{F937340D-AD1D-4FC9-8465-BCBF84910297}" type="presParOf" srcId="{37749D78-2ECA-47DF-A83B-F42F780CF744}" destId="{F062875A-BD75-49D0-8776-400970ECC16B}" srcOrd="0" destOrd="0" presId="urn:microsoft.com/office/officeart/2005/8/layout/hierarchy1"/>
    <dgm:cxn modelId="{D137EB98-0AD3-45FD-8D9C-19BEABF8A7F5}" type="presParOf" srcId="{F062875A-BD75-49D0-8776-400970ECC16B}" destId="{D1E2150B-1BB6-4BF7-BEF8-3163FCB4E161}" srcOrd="0" destOrd="0" presId="urn:microsoft.com/office/officeart/2005/8/layout/hierarchy1"/>
    <dgm:cxn modelId="{63897C0A-EF54-4FB1-A0FA-345A124AD4B1}" type="presParOf" srcId="{D1E2150B-1BB6-4BF7-BEF8-3163FCB4E161}" destId="{41DE7DB9-543D-43F7-9DA5-151A9E37CDEB}" srcOrd="0" destOrd="0" presId="urn:microsoft.com/office/officeart/2005/8/layout/hierarchy1"/>
    <dgm:cxn modelId="{8A0D5786-C82E-4C76-86EB-DACB6E225C3C}" type="presParOf" srcId="{D1E2150B-1BB6-4BF7-BEF8-3163FCB4E161}" destId="{DDB729D8-F573-4042-94BB-09742CFE2321}" srcOrd="1" destOrd="0" presId="urn:microsoft.com/office/officeart/2005/8/layout/hierarchy1"/>
    <dgm:cxn modelId="{6268E363-01CE-40F4-861F-373C037DE53B}" type="presParOf" srcId="{F062875A-BD75-49D0-8776-400970ECC16B}" destId="{35F99629-A045-48BA-9147-3D9315048F09}" srcOrd="1" destOrd="0" presId="urn:microsoft.com/office/officeart/2005/8/layout/hierarchy1"/>
    <dgm:cxn modelId="{CA45382D-7945-4123-AA60-63AEA73777A1}" type="presParOf" srcId="{37749D78-2ECA-47DF-A83B-F42F780CF744}" destId="{7A815248-E1CF-43D1-A067-09C5225717A2}" srcOrd="1" destOrd="0" presId="urn:microsoft.com/office/officeart/2005/8/layout/hierarchy1"/>
    <dgm:cxn modelId="{1FE8B8E3-F584-4C0D-91D3-627F5F9B94DD}" type="presParOf" srcId="{7A815248-E1CF-43D1-A067-09C5225717A2}" destId="{FA1D5DDC-38C6-46CF-B55F-70166CCBF89B}" srcOrd="0" destOrd="0" presId="urn:microsoft.com/office/officeart/2005/8/layout/hierarchy1"/>
    <dgm:cxn modelId="{8F8A3ABA-6A88-4AF8-B653-24E2C73E3181}" type="presParOf" srcId="{FA1D5DDC-38C6-46CF-B55F-70166CCBF89B}" destId="{4F0D2846-66B8-4C6E-B22F-ADC070917EEA}" srcOrd="0" destOrd="0" presId="urn:microsoft.com/office/officeart/2005/8/layout/hierarchy1"/>
    <dgm:cxn modelId="{3954AE87-294B-4CE9-AC4A-D831F8FE8C61}" type="presParOf" srcId="{FA1D5DDC-38C6-46CF-B55F-70166CCBF89B}" destId="{5C7DA965-2C54-4E86-9BBF-0B3B859C6D25}" srcOrd="1" destOrd="0" presId="urn:microsoft.com/office/officeart/2005/8/layout/hierarchy1"/>
    <dgm:cxn modelId="{A2AE83CD-8CF3-40BC-9CE4-5975320E0B3C}" type="presParOf" srcId="{7A815248-E1CF-43D1-A067-09C5225717A2}" destId="{BC12522D-768F-4B71-8C60-9E837AED72A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DE7DB9-543D-43F7-9DA5-151A9E37CDEB}">
      <dsp:nvSpPr>
        <dsp:cNvPr id="0" name=""/>
        <dsp:cNvSpPr/>
      </dsp:nvSpPr>
      <dsp:spPr>
        <a:xfrm>
          <a:off x="1283" y="507350"/>
          <a:ext cx="4505585" cy="28610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B729D8-F573-4042-94BB-09742CFE2321}">
      <dsp:nvSpPr>
        <dsp:cNvPr id="0" name=""/>
        <dsp:cNvSpPr/>
      </dsp:nvSpPr>
      <dsp:spPr>
        <a:xfrm>
          <a:off x="501904" y="982940"/>
          <a:ext cx="4505585" cy="2861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High Frequency Word (HFW) Reading PALs is a tried and tested intervention to support learner knowledge of HFWs. It is aimed at pupils in </a:t>
          </a:r>
          <a:r>
            <a:rPr lang="en-GB" sz="2500" kern="1200" dirty="0">
              <a:latin typeface="Aptos Display" panose="020F0302020204030204"/>
            </a:rPr>
            <a:t>P2-4</a:t>
          </a:r>
          <a:r>
            <a:rPr lang="en-GB" sz="2500" kern="1200" dirty="0"/>
            <a:t> who have significant gaps in their HFW knowledge.</a:t>
          </a:r>
          <a:endParaRPr lang="en-US" sz="2500" kern="1200" dirty="0"/>
        </a:p>
      </dsp:txBody>
      <dsp:txXfrm>
        <a:off x="585701" y="1066737"/>
        <a:ext cx="4337991" cy="2693452"/>
      </dsp:txXfrm>
    </dsp:sp>
    <dsp:sp modelId="{4F0D2846-66B8-4C6E-B22F-ADC070917EEA}">
      <dsp:nvSpPr>
        <dsp:cNvPr id="0" name=""/>
        <dsp:cNvSpPr/>
      </dsp:nvSpPr>
      <dsp:spPr>
        <a:xfrm>
          <a:off x="5508110" y="507350"/>
          <a:ext cx="4505585" cy="28610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C7DA965-2C54-4E86-9BBF-0B3B859C6D25}">
      <dsp:nvSpPr>
        <dsp:cNvPr id="0" name=""/>
        <dsp:cNvSpPr/>
      </dsp:nvSpPr>
      <dsp:spPr>
        <a:xfrm>
          <a:off x="6008730" y="982940"/>
          <a:ext cx="4505585" cy="2861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It is a Peer Assisted Learning (PAL) intervention and requires very little adult input once up and running. This is a daily intervention that should take 10 minutes per day. </a:t>
          </a:r>
          <a:endParaRPr lang="en-US" sz="2500" kern="1200" dirty="0"/>
        </a:p>
      </dsp:txBody>
      <dsp:txXfrm>
        <a:off x="6092527" y="1066737"/>
        <a:ext cx="4337991" cy="26934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19/09/2025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19/09/2025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19/09/2025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19/09/2025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19/09/2025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398F3DEE-0E56-499F-AFAE-C2DA7C2C81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85CCF60-79A2-440A-86A2-1A64A59F7B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F2162BA-EECD-43E0-99D9-C00B19482E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7200" y="8482"/>
            <a:ext cx="3568276" cy="6858000"/>
          </a:xfrm>
          <a:prstGeom prst="rect">
            <a:avLst/>
          </a:prstGeom>
          <a:gradFill>
            <a:gsLst>
              <a:gs pos="0">
                <a:schemeClr val="accent1">
                  <a:alpha val="32000"/>
                </a:schemeClr>
              </a:gs>
              <a:gs pos="7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160DB805-F71F-46BB-A8CC-74F6D8306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F91054C-3439-420E-88EB-F0A5637EC5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3740" y="2759383"/>
            <a:ext cx="2895573" cy="2834223"/>
          </a:xfrm>
        </p:spPr>
        <p:txBody>
          <a:bodyPr anchor="t">
            <a:normAutofit/>
          </a:bodyPr>
          <a:lstStyle/>
          <a:p>
            <a:pPr algn="l"/>
            <a:r>
              <a:rPr lang="en-GB" sz="4000">
                <a:solidFill>
                  <a:srgbClr val="FFFFFF"/>
                </a:solidFill>
              </a:rPr>
              <a:t>HFW Reading PALs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3740" y="536028"/>
            <a:ext cx="2895573" cy="175312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GB" sz="2000">
                <a:solidFill>
                  <a:srgbClr val="FFFFFF"/>
                </a:solidFill>
              </a:rPr>
              <a:t>Guidance for School Staff</a:t>
            </a:r>
          </a:p>
        </p:txBody>
      </p:sp>
      <p:pic>
        <p:nvPicPr>
          <p:cNvPr id="6" name="Picture 5" descr="A white rectangular paper with black text&#10;&#10;AI-generated content may be incorrect.">
            <a:extLst>
              <a:ext uri="{FF2B5EF4-FFF2-40B4-BE49-F238E27FC236}">
                <a16:creationId xmlns:a16="http://schemas.microsoft.com/office/drawing/2014/main" id="{20A9D3E0-599F-E068-4B93-AA6A641FE3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542" y="851338"/>
            <a:ext cx="2348093" cy="2503561"/>
          </a:xfrm>
          <a:prstGeom prst="rect">
            <a:avLst/>
          </a:prstGeom>
        </p:spPr>
      </p:pic>
      <p:pic>
        <p:nvPicPr>
          <p:cNvPr id="5" name="Picture 4" descr="A person and child reading a book&#10;&#10;AI-generated content may be incorrect.">
            <a:extLst>
              <a:ext uri="{FF2B5EF4-FFF2-40B4-BE49-F238E27FC236}">
                <a16:creationId xmlns:a16="http://schemas.microsoft.com/office/drawing/2014/main" id="{404FDA7D-B204-0DDD-54FB-6F2B1C790E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8768" y="851338"/>
            <a:ext cx="2594363" cy="2503561"/>
          </a:xfrm>
          <a:prstGeom prst="rect">
            <a:avLst/>
          </a:prstGeom>
        </p:spPr>
      </p:pic>
      <p:pic>
        <p:nvPicPr>
          <p:cNvPr id="7" name="Picture 6" descr="Cartoon characters talking to each other&#10;&#10;AI-generated content may be incorrect.">
            <a:extLst>
              <a:ext uri="{FF2B5EF4-FFF2-40B4-BE49-F238E27FC236}">
                <a16:creationId xmlns:a16="http://schemas.microsoft.com/office/drawing/2014/main" id="{7F485572-F531-FD91-40F7-A07BABBC46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1902" y="3673425"/>
            <a:ext cx="3054733" cy="2336871"/>
          </a:xfrm>
          <a:prstGeom prst="rect">
            <a:avLst/>
          </a:prstGeom>
        </p:spPr>
      </p:pic>
      <p:pic>
        <p:nvPicPr>
          <p:cNvPr id="4" name="Picture 3" descr="A white rectangular paper with black text&#10;&#10;AI-generated content may be incorrect.">
            <a:extLst>
              <a:ext uri="{FF2B5EF4-FFF2-40B4-BE49-F238E27FC236}">
                <a16:creationId xmlns:a16="http://schemas.microsoft.com/office/drawing/2014/main" id="{21459B1C-8B6E-A4E2-E80D-8241D73650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8768" y="3673425"/>
            <a:ext cx="3054730" cy="240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person and child reading a book&#10;&#10;AI-generated content may be incorrect.">
            <a:extLst>
              <a:ext uri="{FF2B5EF4-FFF2-40B4-BE49-F238E27FC236}">
                <a16:creationId xmlns:a16="http://schemas.microsoft.com/office/drawing/2014/main" id="{FD1F0C5F-6B55-8B40-B626-99719377EC0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41322" b="388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A30D1E-A1D9-DCBE-F0A3-29E501927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/>
              <a:t>What is HFW Reading PALs?</a:t>
            </a:r>
          </a:p>
        </p:txBody>
      </p:sp>
      <p:graphicFrame>
        <p:nvGraphicFramePr>
          <p:cNvPr id="20" name="Content Placeholder 2">
            <a:extLst>
              <a:ext uri="{FF2B5EF4-FFF2-40B4-BE49-F238E27FC236}">
                <a16:creationId xmlns:a16="http://schemas.microsoft.com/office/drawing/2014/main" id="{0BE06341-A6A9-9DEA-8FA5-4607CA48A5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756210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9259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0CFBD2-CDE8-5B70-C2FD-3D1D5C7C3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GB" sz="4000">
                <a:solidFill>
                  <a:srgbClr val="FFFFFF"/>
                </a:solidFill>
              </a:rPr>
              <a:t>How to get started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B158E3E-3181-0CCB-634D-352F27C9B5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6681470"/>
              </p:ext>
            </p:extLst>
          </p:nvPr>
        </p:nvGraphicFramePr>
        <p:xfrm>
          <a:off x="1288261" y="2112579"/>
          <a:ext cx="9639419" cy="41928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3687">
                  <a:extLst>
                    <a:ext uri="{9D8B030D-6E8A-4147-A177-3AD203B41FA5}">
                      <a16:colId xmlns:a16="http://schemas.microsoft.com/office/drawing/2014/main" val="2105511019"/>
                    </a:ext>
                  </a:extLst>
                </a:gridCol>
                <a:gridCol w="8985732">
                  <a:extLst>
                    <a:ext uri="{9D8B030D-6E8A-4147-A177-3AD203B41FA5}">
                      <a16:colId xmlns:a16="http://schemas.microsoft.com/office/drawing/2014/main" val="2603570946"/>
                    </a:ext>
                  </a:extLst>
                </a:gridCol>
              </a:tblGrid>
              <a:tr h="679156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/>
                        <a:t>1</a:t>
                      </a:r>
                    </a:p>
                  </a:txBody>
                  <a:tcPr marL="84193" marR="84193" marT="42096" marB="42096"/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Identify learners that have significant gaps in their HFW knowledge. This can be from tracking data and teacher judgement.</a:t>
                      </a:r>
                    </a:p>
                  </a:txBody>
                  <a:tcPr marL="84193" marR="84193" marT="42096" marB="42096"/>
                </a:tc>
                <a:extLst>
                  <a:ext uri="{0D108BD9-81ED-4DB2-BD59-A6C34878D82A}">
                    <a16:rowId xmlns:a16="http://schemas.microsoft.com/office/drawing/2014/main" val="1854830474"/>
                  </a:ext>
                </a:extLst>
              </a:tr>
              <a:tr h="679156">
                <a:tc>
                  <a:txBody>
                    <a:bodyPr/>
                    <a:lstStyle/>
                    <a:p>
                      <a:r>
                        <a:rPr lang="en-GB" sz="1800"/>
                        <a:t>2</a:t>
                      </a:r>
                    </a:p>
                  </a:txBody>
                  <a:tcPr marL="84193" marR="84193" marT="42096" marB="42096"/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Carry out a baseline assessment with each learner and identify which set of HFW each learner will start on. Use the HFW Assessment Sheet and Tracker for this.</a:t>
                      </a:r>
                    </a:p>
                  </a:txBody>
                  <a:tcPr marL="84193" marR="84193" marT="42096" marB="42096"/>
                </a:tc>
                <a:extLst>
                  <a:ext uri="{0D108BD9-81ED-4DB2-BD59-A6C34878D82A}">
                    <a16:rowId xmlns:a16="http://schemas.microsoft.com/office/drawing/2014/main" val="4006539019"/>
                  </a:ext>
                </a:extLst>
              </a:tr>
              <a:tr h="679156">
                <a:tc>
                  <a:txBody>
                    <a:bodyPr/>
                    <a:lstStyle/>
                    <a:p>
                      <a:r>
                        <a:rPr lang="en-GB" sz="1800"/>
                        <a:t>3</a:t>
                      </a:r>
                    </a:p>
                  </a:txBody>
                  <a:tcPr marL="84193" marR="84193" marT="42096" marB="42096"/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Identify Upper learners (P6/7) to become Reading PALs and provide training. Use PALs Training PowerPoint and Resources.</a:t>
                      </a:r>
                    </a:p>
                  </a:txBody>
                  <a:tcPr marL="84193" marR="84193" marT="42096" marB="42096"/>
                </a:tc>
                <a:extLst>
                  <a:ext uri="{0D108BD9-81ED-4DB2-BD59-A6C34878D82A}">
                    <a16:rowId xmlns:a16="http://schemas.microsoft.com/office/drawing/2014/main" val="1857686929"/>
                  </a:ext>
                </a:extLst>
              </a:tr>
              <a:tr h="398513">
                <a:tc>
                  <a:txBody>
                    <a:bodyPr/>
                    <a:lstStyle/>
                    <a:p>
                      <a:r>
                        <a:rPr lang="en-GB" sz="1800"/>
                        <a:t>4</a:t>
                      </a:r>
                    </a:p>
                  </a:txBody>
                  <a:tcPr marL="84193" marR="84193" marT="42096" marB="42096"/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Create Pupil Packs</a:t>
                      </a:r>
                    </a:p>
                  </a:txBody>
                  <a:tcPr marL="84193" marR="84193" marT="42096" marB="42096"/>
                </a:tc>
                <a:extLst>
                  <a:ext uri="{0D108BD9-81ED-4DB2-BD59-A6C34878D82A}">
                    <a16:rowId xmlns:a16="http://schemas.microsoft.com/office/drawing/2014/main" val="3301450439"/>
                  </a:ext>
                </a:extLst>
              </a:tr>
              <a:tr h="679156">
                <a:tc>
                  <a:txBody>
                    <a:bodyPr/>
                    <a:lstStyle/>
                    <a:p>
                      <a:r>
                        <a:rPr lang="en-GB" sz="1800"/>
                        <a:t>5</a:t>
                      </a:r>
                    </a:p>
                  </a:txBody>
                  <a:tcPr marL="84193" marR="84193" marT="42096" marB="42096"/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Buddy up learners with Reading PALs and have a trial session supervised by a member of staff.</a:t>
                      </a:r>
                    </a:p>
                  </a:txBody>
                  <a:tcPr marL="84193" marR="84193" marT="42096" marB="42096"/>
                </a:tc>
                <a:extLst>
                  <a:ext uri="{0D108BD9-81ED-4DB2-BD59-A6C34878D82A}">
                    <a16:rowId xmlns:a16="http://schemas.microsoft.com/office/drawing/2014/main" val="3478949203"/>
                  </a:ext>
                </a:extLst>
              </a:tr>
              <a:tr h="398513">
                <a:tc>
                  <a:txBody>
                    <a:bodyPr/>
                    <a:lstStyle/>
                    <a:p>
                      <a:r>
                        <a:rPr lang="en-GB" sz="1800"/>
                        <a:t>6</a:t>
                      </a:r>
                    </a:p>
                  </a:txBody>
                  <a:tcPr marL="84193" marR="84193" marT="42096" marB="42096"/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Identify a daily 10 minutes time  slot for the Reading PAL sessions.</a:t>
                      </a:r>
                    </a:p>
                  </a:txBody>
                  <a:tcPr marL="84193" marR="84193" marT="42096" marB="42096"/>
                </a:tc>
                <a:extLst>
                  <a:ext uri="{0D108BD9-81ED-4DB2-BD59-A6C34878D82A}">
                    <a16:rowId xmlns:a16="http://schemas.microsoft.com/office/drawing/2014/main" val="2760357098"/>
                  </a:ext>
                </a:extLst>
              </a:tr>
              <a:tr h="679156">
                <a:tc>
                  <a:txBody>
                    <a:bodyPr/>
                    <a:lstStyle/>
                    <a:p>
                      <a:r>
                        <a:rPr lang="en-GB" sz="1800"/>
                        <a:t>7</a:t>
                      </a:r>
                    </a:p>
                  </a:txBody>
                  <a:tcPr marL="84193" marR="84193" marT="42096" marB="42096"/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Identify member of staff who will have responsibility of weekly assessment to track progress.</a:t>
                      </a:r>
                    </a:p>
                  </a:txBody>
                  <a:tcPr marL="84193" marR="84193" marT="42096" marB="42096"/>
                </a:tc>
                <a:extLst>
                  <a:ext uri="{0D108BD9-81ED-4DB2-BD59-A6C34878D82A}">
                    <a16:rowId xmlns:a16="http://schemas.microsoft.com/office/drawing/2014/main" val="1355785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9670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E3A9AB-7971-6DA2-A6B4-9869031D2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GB" sz="4000">
                <a:solidFill>
                  <a:srgbClr val="FFFFFF"/>
                </a:solidFill>
              </a:rPr>
              <a:t>Pupil Pack 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AF8F3D-E8CD-5ABF-0ABD-366CE4335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1727" y="649480"/>
            <a:ext cx="3025303" cy="554604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1">
              <a:buFont typeface="Calibri" panose="020B0604020202020204" pitchFamily="34" charset="0"/>
              <a:buChar char="-"/>
            </a:pPr>
            <a:r>
              <a:rPr lang="en-GB" sz="2000"/>
              <a:t>Plastic wallet</a:t>
            </a:r>
          </a:p>
          <a:p>
            <a:pPr lvl="1">
              <a:buFont typeface="Calibri" panose="020B0604020202020204" pitchFamily="34" charset="0"/>
              <a:buChar char="-"/>
            </a:pPr>
            <a:r>
              <a:rPr lang="en-GB" sz="2000"/>
              <a:t>Front cover</a:t>
            </a:r>
          </a:p>
          <a:p>
            <a:pPr lvl="1">
              <a:buFont typeface="Calibri" panose="020B0604020202020204" pitchFamily="34" charset="0"/>
              <a:buChar char="-"/>
            </a:pPr>
            <a:r>
              <a:rPr lang="en-GB" sz="2000"/>
              <a:t>Dice</a:t>
            </a:r>
          </a:p>
          <a:p>
            <a:pPr lvl="1">
              <a:buFont typeface="Calibri" panose="020B0604020202020204" pitchFamily="34" charset="0"/>
              <a:buChar char="-"/>
            </a:pPr>
            <a:r>
              <a:rPr lang="en-GB" sz="2000"/>
              <a:t>Whiteboard</a:t>
            </a:r>
          </a:p>
          <a:p>
            <a:pPr lvl="1">
              <a:buFont typeface="Calibri" panose="020B0604020202020204" pitchFamily="34" charset="0"/>
              <a:buChar char="-"/>
            </a:pPr>
            <a:r>
              <a:rPr lang="en-GB" sz="2000"/>
              <a:t>Whiteboard pen</a:t>
            </a:r>
          </a:p>
          <a:p>
            <a:pPr lvl="1">
              <a:buFont typeface="Calibri" panose="020B0604020202020204" pitchFamily="34" charset="0"/>
              <a:buChar char="-"/>
            </a:pPr>
            <a:r>
              <a:rPr lang="en-GB" sz="2000"/>
              <a:t>Whiteboard eraser</a:t>
            </a:r>
          </a:p>
          <a:p>
            <a:pPr lvl="1">
              <a:buFont typeface="Calibri" panose="020B0604020202020204" pitchFamily="34" charset="0"/>
              <a:buChar char="-"/>
            </a:pPr>
            <a:r>
              <a:rPr lang="en-GB" sz="2000"/>
              <a:t>Pencil</a:t>
            </a:r>
          </a:p>
          <a:p>
            <a:pPr lvl="1">
              <a:buFont typeface="Calibri" panose="020B0604020202020204" pitchFamily="34" charset="0"/>
              <a:buChar char="-"/>
            </a:pPr>
            <a:r>
              <a:rPr lang="en-GB" sz="2000"/>
              <a:t>Word wall pupil is working on</a:t>
            </a:r>
          </a:p>
          <a:p>
            <a:pPr lvl="1">
              <a:buFont typeface="Calibri" panose="020B0604020202020204" pitchFamily="34" charset="0"/>
              <a:buChar char="-"/>
            </a:pPr>
            <a:r>
              <a:rPr lang="en-GB" sz="2000"/>
              <a:t>PALs will need access to blank flash cards</a:t>
            </a:r>
          </a:p>
          <a:p>
            <a:pPr lvl="1">
              <a:buFont typeface="Calibri" panose="020B0604020202020204" pitchFamily="34" charset="0"/>
              <a:buChar char="-"/>
            </a:pPr>
            <a:r>
              <a:rPr lang="en-GB" sz="2000"/>
              <a:t>PALs suggested activities sheet</a:t>
            </a:r>
          </a:p>
          <a:p>
            <a:pPr lvl="1">
              <a:buFont typeface="Calibri" panose="020B0604020202020204" pitchFamily="34" charset="0"/>
              <a:buChar char="-"/>
            </a:pPr>
            <a:r>
              <a:rPr lang="en-GB" sz="2000"/>
              <a:t>PALs Reading Strategy sheet</a:t>
            </a:r>
          </a:p>
        </p:txBody>
      </p:sp>
      <p:pic>
        <p:nvPicPr>
          <p:cNvPr id="7" name="Graphic 6" descr="Pencil">
            <a:extLst>
              <a:ext uri="{FF2B5EF4-FFF2-40B4-BE49-F238E27FC236}">
                <a16:creationId xmlns:a16="http://schemas.microsoft.com/office/drawing/2014/main" id="{695893FF-6888-D0D2-0274-3B65BD6755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09502" y="1627051"/>
            <a:ext cx="3615776" cy="361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616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0BC3F3-87A8-2BA3-DB2D-E4EF19E2B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7" y="502020"/>
            <a:ext cx="5323715" cy="164297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Self-Management</a:t>
            </a:r>
            <a:endParaRPr lang="en-US" sz="40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88CDC-34D6-4088-A674-2CB178AF48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4923" y="2405894"/>
            <a:ext cx="5315189" cy="35350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/>
            <a:endParaRPr lang="en-US" sz="2000" b="1"/>
          </a:p>
          <a:p>
            <a:pPr marL="304165"/>
            <a:r>
              <a:rPr lang="en-US" sz="2000" b="1"/>
              <a:t>Focusing</a:t>
            </a:r>
            <a:r>
              <a:rPr lang="en-US" sz="2000"/>
              <a:t> – Pupils will need to stay on task for 10 minutes every day and help their Reading PAL concentrate too.</a:t>
            </a:r>
          </a:p>
          <a:p>
            <a:pPr marL="304165"/>
            <a:r>
              <a:rPr lang="en-US" sz="2000" b="1"/>
              <a:t>Integrity</a:t>
            </a:r>
            <a:r>
              <a:rPr lang="en-US" sz="2000"/>
              <a:t> – They will set a good example by being reliable, fair, and positive.</a:t>
            </a:r>
          </a:p>
          <a:p>
            <a:pPr marL="304165"/>
            <a:r>
              <a:rPr lang="en-US" sz="2000" b="1"/>
              <a:t>Adapting</a:t>
            </a:r>
            <a:r>
              <a:rPr lang="en-US" sz="2000"/>
              <a:t> – Every PAL is different, so the pupil might need to change how they help depending on what works best for the buddy.</a:t>
            </a:r>
          </a:p>
          <a:p>
            <a:pPr marL="304165"/>
            <a:endParaRPr lang="en-US" sz="20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Content Placeholder 4" descr="A poster of a group of kids&#10;&#10;AI-generated content may be incorrect.">
            <a:extLst>
              <a:ext uri="{FF2B5EF4-FFF2-40B4-BE49-F238E27FC236}">
                <a16:creationId xmlns:a16="http://schemas.microsoft.com/office/drawing/2014/main" id="{36429ED8-8D13-450B-BF87-8B57E22047E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10952" r="-1" b="19437"/>
          <a:stretch>
            <a:fillRect/>
          </a:stretch>
        </p:blipFill>
        <p:spPr>
          <a:xfrm>
            <a:off x="7075967" y="1571967"/>
            <a:ext cx="4170530" cy="3745959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CD8D3-5882-DA87-48C3-1689DB24E0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61120" y="6459378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B43BBB81-C700-4083-8127-E310BD1DC13C}" type="datetime1">
              <a:rPr lang="en-US" sz="1100" noProof="0">
                <a:solidFill>
                  <a:srgbClr val="FFFFFF"/>
                </a:solidFill>
              </a:rPr>
              <a:pPr algn="r">
                <a:spcAft>
                  <a:spcPts val="600"/>
                </a:spcAft>
              </a:pPr>
              <a:t>9/19/2025</a:t>
            </a:fld>
            <a:endParaRPr lang="en-US" sz="1100" noProof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725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747919-8857-AA00-90B5-D32DE6CA3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7" y="502020"/>
            <a:ext cx="5323715" cy="164297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Social Intelligence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8299FE-0F03-7932-AEB5-BCEB80807603}"/>
              </a:ext>
            </a:extLst>
          </p:cNvPr>
          <p:cNvSpPr txBox="1"/>
          <p:nvPr/>
        </p:nvSpPr>
        <p:spPr>
          <a:xfrm>
            <a:off x="1144923" y="2405894"/>
            <a:ext cx="5315189" cy="3535083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304165" indent="-228600">
              <a:lnSpc>
                <a:spcPct val="90000"/>
              </a:lnSpc>
              <a:spcBef>
                <a:spcPts val="1866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2000" b="1"/>
              <a:t>Communicating</a:t>
            </a:r>
            <a:r>
              <a:rPr lang="en-US" sz="2000"/>
              <a:t> – They'll practise giving clear instructions, reading together, and encouraging their PAL with kind words.</a:t>
            </a:r>
          </a:p>
          <a:p>
            <a:pPr marL="304165" indent="-228600">
              <a:lnSpc>
                <a:spcPct val="90000"/>
              </a:lnSpc>
              <a:spcBef>
                <a:spcPts val="1866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2000" b="1"/>
              <a:t>Feeling</a:t>
            </a:r>
            <a:r>
              <a:rPr lang="en-US" sz="2000"/>
              <a:t> – They’ll notice how their PAL is feeling and encourage them when they find something tricky.</a:t>
            </a:r>
          </a:p>
          <a:p>
            <a:pPr marL="304165" indent="-228600">
              <a:lnSpc>
                <a:spcPct val="90000"/>
              </a:lnSpc>
              <a:spcBef>
                <a:spcPts val="1866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2000" b="1"/>
              <a:t>Collaborating</a:t>
            </a:r>
            <a:r>
              <a:rPr lang="en-US" sz="2000"/>
              <a:t> – They’ll work together as a team, celebrating progress and solving challenges side by side.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Content Placeholder 4" descr="A group of children wearing purple shirts&#10;&#10;AI-generated content may be incorrect.">
            <a:extLst>
              <a:ext uri="{FF2B5EF4-FFF2-40B4-BE49-F238E27FC236}">
                <a16:creationId xmlns:a16="http://schemas.microsoft.com/office/drawing/2014/main" id="{2E2BD595-D763-4714-BA89-A60B25C1732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208616" y="909081"/>
            <a:ext cx="3905232" cy="5071731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1B57D8-4E48-6DAF-7CBB-E7BD938F68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61120" y="6459378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B43BBB81-C700-4083-8127-E310BD1DC13C}" type="datetime1">
              <a:rPr lang="en-US" sz="1100">
                <a:solidFill>
                  <a:srgbClr val="FFFFFF"/>
                </a:solidFill>
              </a:rPr>
              <a:pPr algn="r">
                <a:spcAft>
                  <a:spcPts val="600"/>
                </a:spcAft>
              </a:pPr>
              <a:t>9/19/2025</a:t>
            </a:fld>
            <a:endParaRPr lang="en-US" sz="11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599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439081E-41B1-9DFF-B7A7-BF6D624C73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995144-2E62-551E-5B53-F5327EBD7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7" y="502020"/>
            <a:ext cx="5323715" cy="164297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Innovation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015B1A-030D-E15B-540C-D2691FCF33B5}"/>
              </a:ext>
            </a:extLst>
          </p:cNvPr>
          <p:cNvSpPr txBox="1"/>
          <p:nvPr/>
        </p:nvSpPr>
        <p:spPr>
          <a:xfrm>
            <a:off x="1144923" y="2405894"/>
            <a:ext cx="5315189" cy="3535083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304747" indent="-228600">
              <a:lnSpc>
                <a:spcPct val="90000"/>
              </a:lnSpc>
              <a:spcBef>
                <a:spcPts val="1866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2000" b="1"/>
              <a:t>Curiosity</a:t>
            </a:r>
            <a:r>
              <a:rPr lang="en-US" sz="2000"/>
              <a:t> – You’ll show interest in how your PAL is learning and ask questions to help them improve.</a:t>
            </a:r>
          </a:p>
          <a:p>
            <a:pPr marL="304747" indent="-228600">
              <a:lnSpc>
                <a:spcPct val="90000"/>
              </a:lnSpc>
              <a:spcBef>
                <a:spcPts val="1866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2000" b="1"/>
              <a:t>Sense-making</a:t>
            </a:r>
            <a:r>
              <a:rPr lang="en-US" sz="2000"/>
              <a:t> – You’ll think about what strategies (like sounding out words, using clues) are most useful for your PAL.</a:t>
            </a:r>
          </a:p>
          <a:p>
            <a:pPr marL="304747" indent="-228600">
              <a:lnSpc>
                <a:spcPct val="90000"/>
              </a:lnSpc>
              <a:spcBef>
                <a:spcPts val="1866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2000" b="1"/>
              <a:t>Creativity</a:t>
            </a:r>
            <a:r>
              <a:rPr lang="en-US" sz="2000"/>
              <a:t> – You might come up with fun ways to practise tricky words (games, challenges, or different reading voices).</a:t>
            </a:r>
          </a:p>
          <a:p>
            <a:pPr marL="304747" indent="-228600">
              <a:lnSpc>
                <a:spcPct val="90000"/>
              </a:lnSpc>
              <a:spcBef>
                <a:spcPts val="1866"/>
              </a:spcBef>
              <a:buSzPct val="100000"/>
              <a:buFont typeface="Arial" panose="020B0604020202020204" pitchFamily="34" charset="0"/>
              <a:buChar char="•"/>
            </a:pPr>
            <a:endParaRPr lang="en-US" sz="20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Content Placeholder 7" descr="A poster of a group of kids&#10;&#10;AI-generated content may be incorrect.">
            <a:extLst>
              <a:ext uri="{FF2B5EF4-FFF2-40B4-BE49-F238E27FC236}">
                <a16:creationId xmlns:a16="http://schemas.microsoft.com/office/drawing/2014/main" id="{1A07792D-0795-70A4-142B-92F84D9FBFD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227635" y="909081"/>
            <a:ext cx="3867194" cy="5071731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E67419-5F93-8469-FEFA-E19ECA3063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61120" y="6459378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B43BBB81-C700-4083-8127-E310BD1DC13C}" type="datetime1">
              <a:rPr lang="en-US" sz="1100">
                <a:solidFill>
                  <a:srgbClr val="FFFFFF"/>
                </a:solidFill>
              </a:rPr>
              <a:pPr algn="r">
                <a:spcAft>
                  <a:spcPts val="600"/>
                </a:spcAft>
              </a:pPr>
              <a:t>9/19/2025</a:t>
            </a:fld>
            <a:endParaRPr lang="en-US" sz="11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377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HFW Reading PALs</vt:lpstr>
      <vt:lpstr>What is HFW Reading PALs?</vt:lpstr>
      <vt:lpstr>How to get started</vt:lpstr>
      <vt:lpstr>Pupil Pack contents</vt:lpstr>
      <vt:lpstr>Self-Management</vt:lpstr>
      <vt:lpstr>Social Intelligence </vt:lpstr>
      <vt:lpstr>Innovation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118</cp:revision>
  <dcterms:created xsi:type="dcterms:W3CDTF">2025-09-10T13:16:48Z</dcterms:created>
  <dcterms:modified xsi:type="dcterms:W3CDTF">2025-09-19T11:43:26Z</dcterms:modified>
</cp:coreProperties>
</file>